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08B56-B627-42E5-9901-A7399719DDE0}" type="datetimeFigureOut">
              <a:rPr lang="pl-PL" smtClean="0"/>
              <a:t>23.06.2020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403-68A3-481C-9455-32DE631D26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8568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08B56-B627-42E5-9901-A7399719DDE0}" type="datetimeFigureOut">
              <a:rPr lang="pl-PL" smtClean="0"/>
              <a:t>23.06.2020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403-68A3-481C-9455-32DE631D26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5193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08B56-B627-42E5-9901-A7399719DDE0}" type="datetimeFigureOut">
              <a:rPr lang="pl-PL" smtClean="0"/>
              <a:t>23.06.2020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403-68A3-481C-9455-32DE631D26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4445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08B56-B627-42E5-9901-A7399719DDE0}" type="datetimeFigureOut">
              <a:rPr lang="pl-PL" smtClean="0"/>
              <a:t>23.06.2020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403-68A3-481C-9455-32DE631D26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1781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08B56-B627-42E5-9901-A7399719DDE0}" type="datetimeFigureOut">
              <a:rPr lang="pl-PL" smtClean="0"/>
              <a:t>23.06.2020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403-68A3-481C-9455-32DE631D26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156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08B56-B627-42E5-9901-A7399719DDE0}" type="datetimeFigureOut">
              <a:rPr lang="pl-PL" smtClean="0"/>
              <a:t>23.06.2020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403-68A3-481C-9455-32DE631D26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4326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08B56-B627-42E5-9901-A7399719DDE0}" type="datetimeFigureOut">
              <a:rPr lang="pl-PL" smtClean="0"/>
              <a:t>23.06.2020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403-68A3-481C-9455-32DE631D26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7734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08B56-B627-42E5-9901-A7399719DDE0}" type="datetimeFigureOut">
              <a:rPr lang="pl-PL" smtClean="0"/>
              <a:t>23.06.2020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403-68A3-481C-9455-32DE631D26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7643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08B56-B627-42E5-9901-A7399719DDE0}" type="datetimeFigureOut">
              <a:rPr lang="pl-PL" smtClean="0"/>
              <a:t>23.06.2020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403-68A3-481C-9455-32DE631D26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7319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08B56-B627-42E5-9901-A7399719DDE0}" type="datetimeFigureOut">
              <a:rPr lang="pl-PL" smtClean="0"/>
              <a:t>23.06.2020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403-68A3-481C-9455-32DE631D26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5840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08B56-B627-42E5-9901-A7399719DDE0}" type="datetimeFigureOut">
              <a:rPr lang="pl-PL" smtClean="0"/>
              <a:t>23.06.2020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5403-68A3-481C-9455-32DE631D26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722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08B56-B627-42E5-9901-A7399719DDE0}" type="datetimeFigureOut">
              <a:rPr lang="pl-PL" smtClean="0"/>
              <a:t>23.06.2020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65403-68A3-481C-9455-32DE631D26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4841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837128"/>
            <a:ext cx="9144000" cy="1210614"/>
          </a:xfrm>
        </p:spPr>
        <p:txBody>
          <a:bodyPr/>
          <a:lstStyle/>
          <a:p>
            <a:r>
              <a:rPr lang="pl-PL" dirty="0" smtClean="0"/>
              <a:t>Zwierzęta afrykańskie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2047742"/>
            <a:ext cx="9144000" cy="4417452"/>
          </a:xfrm>
        </p:spPr>
        <p:txBody>
          <a:bodyPr>
            <a:normAutofit/>
          </a:bodyPr>
          <a:lstStyle/>
          <a:p>
            <a:r>
              <a:rPr lang="pl-PL" sz="4000" dirty="0" smtClean="0"/>
              <a:t> </a:t>
            </a:r>
          </a:p>
          <a:p>
            <a:endParaRPr lang="pl-PL" sz="40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40924"/>
            <a:ext cx="9144000" cy="4236077"/>
          </a:xfrm>
          <a:prstGeom prst="rect">
            <a:avLst/>
          </a:prstGeom>
        </p:spPr>
      </p:pic>
      <p:sp>
        <p:nvSpPr>
          <p:cNvPr id="6" name="Prostokąt 5"/>
          <p:cNvSpPr/>
          <p:nvPr/>
        </p:nvSpPr>
        <p:spPr>
          <a:xfrm>
            <a:off x="8323900" y="5536774"/>
            <a:ext cx="18290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Uczniowie klasy II</a:t>
            </a:r>
          </a:p>
        </p:txBody>
      </p:sp>
    </p:spTree>
    <p:extLst>
      <p:ext uri="{BB962C8B-B14F-4D97-AF65-F5344CB8AC3E}">
        <p14:creationId xmlns:p14="http://schemas.microsoft.com/office/powerpoint/2010/main" val="3442173752"/>
      </p:ext>
    </p:extLst>
  </p:cSld>
  <p:clrMapOvr>
    <a:masterClrMapping/>
  </p:clrMapOvr>
  <p:transition spd="med" advTm="3000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878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23" y="631064"/>
            <a:ext cx="10534918" cy="6001555"/>
          </a:xfrm>
        </p:spPr>
      </p:pic>
      <p:sp>
        <p:nvSpPr>
          <p:cNvPr id="5" name="pole tekstowe 4"/>
          <p:cNvSpPr txBox="1"/>
          <p:nvPr/>
        </p:nvSpPr>
        <p:spPr>
          <a:xfrm>
            <a:off x="8809149" y="6310648"/>
            <a:ext cx="836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Gabryś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83030573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514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38" y="414382"/>
            <a:ext cx="10817180" cy="5960659"/>
          </a:xfrm>
        </p:spPr>
      </p:pic>
      <p:sp>
        <p:nvSpPr>
          <p:cNvPr id="3" name="pole tekstowe 2"/>
          <p:cNvSpPr txBox="1"/>
          <p:nvPr/>
        </p:nvSpPr>
        <p:spPr>
          <a:xfrm>
            <a:off x="8744755" y="6014434"/>
            <a:ext cx="981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Justynka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165379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77249"/>
            <a:ext cx="10515600" cy="5675067"/>
          </a:xfrm>
        </p:spPr>
      </p:pic>
      <p:sp>
        <p:nvSpPr>
          <p:cNvPr id="3" name="pole tekstowe 2"/>
          <p:cNvSpPr txBox="1"/>
          <p:nvPr/>
        </p:nvSpPr>
        <p:spPr>
          <a:xfrm>
            <a:off x="9259910" y="5859887"/>
            <a:ext cx="961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Roksana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70755801"/>
      </p:ext>
    </p:extLst>
  </p:cSld>
  <p:clrMapOvr>
    <a:masterClrMapping/>
  </p:clrMapOvr>
  <p:transition spd="med" advClick="0" advTm="5000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8186"/>
            <a:ext cx="10515600" cy="5679583"/>
          </a:xfrm>
        </p:spPr>
      </p:pic>
      <p:sp>
        <p:nvSpPr>
          <p:cNvPr id="3" name="pole tekstowe 2"/>
          <p:cNvSpPr txBox="1"/>
          <p:nvPr/>
        </p:nvSpPr>
        <p:spPr>
          <a:xfrm>
            <a:off x="8474299" y="5731099"/>
            <a:ext cx="826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Kacper</a:t>
            </a:r>
          </a:p>
        </p:txBody>
      </p:sp>
    </p:spTree>
    <p:extLst>
      <p:ext uri="{BB962C8B-B14F-4D97-AF65-F5344CB8AC3E}">
        <p14:creationId xmlns:p14="http://schemas.microsoft.com/office/powerpoint/2010/main" val="2539259215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6"/>
            <a:ext cx="10727028" cy="6241736"/>
          </a:xfrm>
        </p:spPr>
      </p:pic>
      <p:sp>
        <p:nvSpPr>
          <p:cNvPr id="3" name="pole tekstowe 2"/>
          <p:cNvSpPr txBox="1"/>
          <p:nvPr/>
        </p:nvSpPr>
        <p:spPr>
          <a:xfrm>
            <a:off x="2150772" y="6078828"/>
            <a:ext cx="1120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Marcelina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7871710"/>
      </p:ext>
    </p:extLst>
  </p:cSld>
  <p:clrMapOvr>
    <a:masterClrMapping/>
  </p:clrMapOvr>
  <p:transition spd="med" advTm="50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77" y="365125"/>
            <a:ext cx="10515600" cy="5971281"/>
          </a:xfrm>
        </p:spPr>
      </p:pic>
      <p:sp>
        <p:nvSpPr>
          <p:cNvPr id="3" name="pole tekstowe 2"/>
          <p:cNvSpPr txBox="1"/>
          <p:nvPr/>
        </p:nvSpPr>
        <p:spPr>
          <a:xfrm>
            <a:off x="3567448" y="5731099"/>
            <a:ext cx="911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Szymon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47157841"/>
      </p:ext>
    </p:extLst>
  </p:cSld>
  <p:clrMapOvr>
    <a:masterClrMapping/>
  </p:clrMapOvr>
  <p:transition spd="med" advClick="0" advTm="50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89" y="365125"/>
            <a:ext cx="10894454" cy="5881129"/>
          </a:xfrm>
        </p:spPr>
      </p:pic>
      <p:sp>
        <p:nvSpPr>
          <p:cNvPr id="3" name="pole tekstowe 2"/>
          <p:cNvSpPr txBox="1"/>
          <p:nvPr/>
        </p:nvSpPr>
        <p:spPr>
          <a:xfrm>
            <a:off x="3515932" y="5615189"/>
            <a:ext cx="1166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Patrycja R.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86564450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65" y="365126"/>
            <a:ext cx="10722735" cy="6319010"/>
          </a:xfrm>
        </p:spPr>
      </p:pic>
      <p:sp>
        <p:nvSpPr>
          <p:cNvPr id="3" name="pole tekstowe 2"/>
          <p:cNvSpPr txBox="1"/>
          <p:nvPr/>
        </p:nvSpPr>
        <p:spPr>
          <a:xfrm>
            <a:off x="8126569" y="6156101"/>
            <a:ext cx="802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Tomek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02776147"/>
      </p:ext>
    </p:extLst>
  </p:cSld>
  <p:clrMapOvr>
    <a:masterClrMapping/>
  </p:clrMapOvr>
  <p:transition spd="med" advClick="0" advTm="5000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365125"/>
            <a:ext cx="10791423" cy="6125827"/>
          </a:xfrm>
        </p:spPr>
      </p:pic>
      <p:sp>
        <p:nvSpPr>
          <p:cNvPr id="3" name="pole tekstowe 2"/>
          <p:cNvSpPr txBox="1"/>
          <p:nvPr/>
        </p:nvSpPr>
        <p:spPr>
          <a:xfrm>
            <a:off x="8796270" y="6053070"/>
            <a:ext cx="653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Rafał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3409720"/>
      </p:ext>
    </p:extLst>
  </p:cSld>
  <p:clrMapOvr>
    <a:masterClrMapping/>
  </p:clrMapOvr>
  <p:transition spd="med" advClick="0" advTm="5000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52" y="154546"/>
            <a:ext cx="10457645" cy="6703454"/>
          </a:xfrm>
        </p:spPr>
      </p:pic>
      <p:sp>
        <p:nvSpPr>
          <p:cNvPr id="3" name="pole tekstowe 2"/>
          <p:cNvSpPr txBox="1"/>
          <p:nvPr/>
        </p:nvSpPr>
        <p:spPr>
          <a:xfrm>
            <a:off x="7817476" y="4997003"/>
            <a:ext cx="850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Wojtek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57674124"/>
      </p:ext>
    </p:extLst>
  </p:cSld>
  <p:clrMapOvr>
    <a:masterClrMapping/>
  </p:clrMapOvr>
  <p:transition spd="med" advClick="0" advTm="5000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65" y="389217"/>
            <a:ext cx="10722735" cy="6063097"/>
          </a:xfrm>
        </p:spPr>
      </p:pic>
    </p:spTree>
    <p:extLst>
      <p:ext uri="{BB962C8B-B14F-4D97-AF65-F5344CB8AC3E}">
        <p14:creationId xmlns:p14="http://schemas.microsoft.com/office/powerpoint/2010/main" val="980469464"/>
      </p:ext>
    </p:extLst>
  </p:cSld>
  <p:clrMapOvr>
    <a:masterClrMapping/>
  </p:clrMapOvr>
  <p:transition spd="med" advClick="0" advTm="5000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92" y="489398"/>
            <a:ext cx="11062952" cy="6065948"/>
          </a:xfrm>
        </p:spPr>
      </p:pic>
      <p:sp>
        <p:nvSpPr>
          <p:cNvPr id="3" name="pole tekstowe 2"/>
          <p:cNvSpPr txBox="1"/>
          <p:nvPr/>
        </p:nvSpPr>
        <p:spPr>
          <a:xfrm>
            <a:off x="8873544" y="5795493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Piotr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21908570"/>
      </p:ext>
    </p:extLst>
  </p:cSld>
  <p:clrMapOvr>
    <a:masterClrMapping/>
  </p:clrMapOvr>
  <p:transition spd="med" advClick="0" advTm="5000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88" y="365125"/>
            <a:ext cx="11320529" cy="6228858"/>
          </a:xfrm>
        </p:spPr>
      </p:pic>
      <p:sp>
        <p:nvSpPr>
          <p:cNvPr id="3" name="pole tekstowe 2"/>
          <p:cNvSpPr txBox="1"/>
          <p:nvPr/>
        </p:nvSpPr>
        <p:spPr>
          <a:xfrm>
            <a:off x="9697792" y="6078828"/>
            <a:ext cx="104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Michał Z.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24043022"/>
      </p:ext>
    </p:extLst>
  </p:cSld>
  <p:clrMapOvr>
    <a:masterClrMapping/>
  </p:clrMapOvr>
  <p:transition spd="med" advClick="0" advTm="5000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7293" y="1983346"/>
            <a:ext cx="10515600" cy="5275442"/>
          </a:xfrm>
        </p:spPr>
        <p:txBody>
          <a:bodyPr/>
          <a:lstStyle/>
          <a:p>
            <a:pPr marL="0" indent="0" algn="ctr">
              <a:buNone/>
            </a:pPr>
            <a:r>
              <a:rPr lang="pl-PL" sz="3600" dirty="0" smtClean="0"/>
              <a:t>Dziękuję wszystkim dzieciom za włożony trud </a:t>
            </a: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 smtClean="0"/>
              <a:t>i </a:t>
            </a:r>
            <a:r>
              <a:rPr lang="pl-PL" sz="3600" dirty="0" smtClean="0"/>
              <a:t>wywiązanie się z zadania. 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sz="4800" dirty="0"/>
              <a:t>W</a:t>
            </a:r>
            <a:r>
              <a:rPr lang="pl-PL" sz="4800" dirty="0" smtClean="0"/>
              <a:t>asze prace są piękne i bardzo ciekawe </a:t>
            </a:r>
            <a:r>
              <a:rPr lang="pl-PL" sz="4800" dirty="0" smtClean="0">
                <a:sym typeface="Wingdings" panose="05000000000000000000" pitchFamily="2" charset="2"/>
              </a:rPr>
              <a:t> </a:t>
            </a:r>
            <a:endParaRPr lang="pl-PL" sz="4800" dirty="0"/>
          </a:p>
        </p:txBody>
      </p:sp>
    </p:spTree>
    <p:extLst>
      <p:ext uri="{BB962C8B-B14F-4D97-AF65-F5344CB8AC3E}">
        <p14:creationId xmlns:p14="http://schemas.microsoft.com/office/powerpoint/2010/main" val="970460283"/>
      </p:ext>
    </p:extLst>
  </p:cSld>
  <p:clrMapOvr>
    <a:masterClrMapping/>
  </p:clrMapOvr>
  <p:transition spd="med" advClick="0" advTm="6000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28</Words>
  <Application>Microsoft Office PowerPoint</Application>
  <PresentationFormat>Panoramiczny</PresentationFormat>
  <Paragraphs>19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Motyw pakietu Office</vt:lpstr>
      <vt:lpstr>Zwierzęta afrykańskie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Zwierzęta afrykańskie</dc:title>
  <dc:creator>Pszczółki</dc:creator>
  <cp:lastModifiedBy>Admin</cp:lastModifiedBy>
  <cp:revision>5</cp:revision>
  <dcterms:created xsi:type="dcterms:W3CDTF">2020-06-21T22:02:48Z</dcterms:created>
  <dcterms:modified xsi:type="dcterms:W3CDTF">2020-06-23T05:40:51Z</dcterms:modified>
</cp:coreProperties>
</file>